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3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9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7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5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2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4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5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0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04A-C11B-45A3-859D-252F9EF2D98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979D-0638-4CFE-BED8-7383DEB2D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9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31732"/>
              </p:ext>
            </p:extLst>
          </p:nvPr>
        </p:nvGraphicFramePr>
        <p:xfrm>
          <a:off x="304800" y="457200"/>
          <a:ext cx="8534400" cy="61231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26590"/>
                <a:gridCol w="1536471"/>
                <a:gridCol w="3771339"/>
              </a:tblGrid>
              <a:tr h="6679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KG Alphabet Regurgitation" pitchFamily="50" charset="0"/>
                        </a:rPr>
                        <a:t>Sentence</a:t>
                      </a:r>
                      <a:endParaRPr lang="en-US" sz="1800" dirty="0">
                        <a:effectLst/>
                        <a:latin typeface="KG Alphabet Regurgitation" pitchFamily="50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KG Alphabet Regurgitation" pitchFamily="50" charset="0"/>
                        </a:rPr>
                        <a:t>Sentence Type</a:t>
                      </a:r>
                      <a:endParaRPr lang="en-US" sz="1800" dirty="0">
                        <a:effectLst/>
                        <a:latin typeface="KG Alphabet Regurgitation" pitchFamily="50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KG Alphabet Regurgitation" pitchFamily="50" charset="0"/>
                        </a:rPr>
                        <a:t>Explain your choice</a:t>
                      </a:r>
                      <a:endParaRPr lang="en-US" sz="1800" dirty="0">
                        <a:effectLst/>
                        <a:latin typeface="KG Alphabet Regurgitation" pitchFamily="50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10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The Civil War began in 1861.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Simple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</a:rPr>
                        <a:t>One subject, one verb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independent clause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FANBOYS or AAAWWUBBIS words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92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</a:t>
                      </a:r>
                      <a:r>
                        <a:rPr lang="en-US" sz="1600" dirty="0" err="1">
                          <a:effectLst/>
                        </a:rPr>
                        <a:t>Minie</a:t>
                      </a:r>
                      <a:r>
                        <a:rPr lang="en-US" sz="1600" dirty="0">
                          <a:effectLst/>
                        </a:rPr>
                        <a:t> Ball was an effective bullet, and it led the way for new technology. </a:t>
                      </a:r>
                      <a:br>
                        <a:rPr lang="en-US" sz="1600" dirty="0">
                          <a:effectLst/>
                        </a:rPr>
                      </a:b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Compound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</a:rPr>
                        <a:t>“and” which is a FANBOYS</a:t>
                      </a:r>
                      <a:r>
                        <a:rPr lang="en-US" sz="1100" baseline="0" dirty="0" smtClean="0">
                          <a:effectLst/>
                        </a:rPr>
                        <a:t> word- This sometimes indicates a compound sentence 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cs typeface="Times New Roman"/>
                        </a:rPr>
                        <a:t>2 independent clauses (2 small sentences can be made.)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cs typeface="Times New Roman"/>
                        </a:rPr>
                        <a:t>2 subjects (</a:t>
                      </a:r>
                      <a:r>
                        <a:rPr lang="en-US" sz="1100" baseline="0" dirty="0" err="1" smtClean="0">
                          <a:effectLst/>
                          <a:latin typeface="Calibri"/>
                          <a:cs typeface="Times New Roman"/>
                        </a:rPr>
                        <a:t>Minie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cs typeface="Times New Roman"/>
                        </a:rPr>
                        <a:t> Ball, it)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cs typeface="Times New Roman"/>
                        </a:rPr>
                        <a:t>2 predicates (was, led)</a:t>
                      </a:r>
                    </a:p>
                  </a:txBody>
                  <a:tcPr marL="68580" marR="68580" marT="0" marB="0"/>
                </a:tc>
              </a:tr>
              <a:tr h="14607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George McClellan was the youngest person to attend West Point because he entered at age 15.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</a:rPr>
                        <a:t>“because” is an AAAWWUBBIS</a:t>
                      </a:r>
                      <a:r>
                        <a:rPr lang="en-US" sz="1100" baseline="0" dirty="0" smtClean="0">
                          <a:effectLst/>
                        </a:rPr>
                        <a:t> word, which indicates a complex sentence  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</a:rPr>
                        <a:t>1 independent clause (GM was the youngest person to attend West Point)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</a:rPr>
                        <a:t>1 dependent clause (because he entered at age 15)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4607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Over 400 women disguised themselves as soldiers during the war, but few were actually caught.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Compound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(technically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compound-complex,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</a:endParaRP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</a:rPr>
                        <a:t>2 independent clauses (2 smaller sentences )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</a:rPr>
                        <a:t>“but” is a FANBOYS word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</a:rPr>
                        <a:t>2 subjects (women, few)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</a:rPr>
                        <a:t>2 predicates (disguised, were)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100" baseline="0" dirty="0" smtClean="0">
                        <a:effectLst/>
                      </a:endParaRP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100" baseline="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77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40765"/>
              </p:ext>
            </p:extLst>
          </p:nvPr>
        </p:nvGraphicFramePr>
        <p:xfrm>
          <a:off x="533400" y="914400"/>
          <a:ext cx="8001000" cy="54940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4928"/>
                <a:gridCol w="1440442"/>
                <a:gridCol w="3535630"/>
              </a:tblGrid>
              <a:tr h="12198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Union soldiers advanced on the attacking army.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Simple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* one subject, one</a:t>
                      </a:r>
                      <a:r>
                        <a:rPr lang="en-US" sz="1100" baseline="0" dirty="0" smtClean="0">
                          <a:effectLst/>
                        </a:rPr>
                        <a:t> predicate</a:t>
                      </a:r>
                      <a:endParaRPr lang="en-US" sz="1100" baseline="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cs typeface="Times New Roman"/>
                        </a:rPr>
                        <a:t>No FANBOYS words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cs typeface="Times New Roman"/>
                        </a:rPr>
                        <a:t>No AAAWWUBBIS words</a:t>
                      </a:r>
                      <a:endParaRPr lang="en-US" sz="1100" baseline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345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After the thirteenth amendment, former slaves still faced many challenges.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Complex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*</a:t>
                      </a:r>
                      <a:r>
                        <a:rPr lang="en-US" sz="1100" baseline="0" dirty="0" smtClean="0">
                          <a:effectLst/>
                        </a:rPr>
                        <a:t> “After” is an AAAWWUBBIS word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independent clause and 1 dependent clause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Independent- Former slaves still faced many challenges.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Dependent- after the thirteenth amendment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5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895 West Point graduates served in the Civil War.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Simple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</a:rPr>
                        <a:t>one subject, one</a:t>
                      </a:r>
                      <a:r>
                        <a:rPr lang="en-US" sz="1100" baseline="0" dirty="0" smtClean="0">
                          <a:effectLst/>
                        </a:rPr>
                        <a:t> predicate </a:t>
                      </a:r>
                      <a:endParaRPr lang="en-US" sz="1100" baseline="0" dirty="0" smtClean="0">
                        <a:effectLst/>
                        <a:latin typeface="+mn-lt"/>
                        <a:cs typeface="Times New Roman"/>
                      </a:endParaRP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+mn-lt"/>
                          <a:cs typeface="Times New Roman"/>
                        </a:rPr>
                        <a:t>No FANBOYS words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+mn-lt"/>
                          <a:cs typeface="Times New Roman"/>
                        </a:rPr>
                        <a:t>No AAAWWUBBIS words</a:t>
                      </a:r>
                      <a:endParaRPr lang="en-US" sz="1100" baseline="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5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25% of all soldiers died in the war, and many others were injured.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Compound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“and” is a FANBOYS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word  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subjects (soldiers, others)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predicates (died, were)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52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</Words>
  <Application>Microsoft Office PowerPoint</Application>
  <PresentationFormat>On-screen Show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Buchanan, Stephanie</dc:creator>
  <cp:lastModifiedBy>Buchanan, Stephanie</cp:lastModifiedBy>
  <cp:revision>1</cp:revision>
  <dcterms:created xsi:type="dcterms:W3CDTF">2014-09-16T18:25:02Z</dcterms:created>
  <dcterms:modified xsi:type="dcterms:W3CDTF">2014-09-16T18:34:13Z</dcterms:modified>
</cp:coreProperties>
</file>