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68" r:id="rId14"/>
    <p:sldId id="258" r:id="rId15"/>
    <p:sldId id="259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4EBA-AB67-1C45-861A-86EE9E37AA25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82C53-AB4C-684C-93DE-636946303AFD}">
      <dgm:prSet phldrT="[Text]" custT="1"/>
      <dgm:spPr/>
      <dgm:t>
        <a:bodyPr/>
        <a:lstStyle/>
        <a:p>
          <a:r>
            <a:rPr lang="en-US" sz="1800" dirty="0" smtClean="0"/>
            <a:t>Sentence Types	</a:t>
          </a:r>
          <a:endParaRPr lang="en-US" sz="1800" dirty="0"/>
        </a:p>
      </dgm:t>
    </dgm:pt>
    <dgm:pt modelId="{2E83F742-18DA-FB49-A0C4-11FB9F21647B}" type="parTrans" cxnId="{89935D3E-7088-1E41-9151-62BA643E9A1A}">
      <dgm:prSet/>
      <dgm:spPr/>
      <dgm:t>
        <a:bodyPr/>
        <a:lstStyle/>
        <a:p>
          <a:endParaRPr lang="en-US"/>
        </a:p>
      </dgm:t>
    </dgm:pt>
    <dgm:pt modelId="{EB06E04D-9CC2-0E46-9F3A-F9B96B335CFA}" type="sibTrans" cxnId="{89935D3E-7088-1E41-9151-62BA643E9A1A}">
      <dgm:prSet/>
      <dgm:spPr/>
      <dgm:t>
        <a:bodyPr/>
        <a:lstStyle/>
        <a:p>
          <a:endParaRPr lang="en-US"/>
        </a:p>
      </dgm:t>
    </dgm:pt>
    <dgm:pt modelId="{931948AA-206C-D947-887A-27C752BC3384}">
      <dgm:prSet phldrT="[Text]" custT="1"/>
      <dgm:spPr/>
      <dgm:t>
        <a:bodyPr/>
        <a:lstStyle/>
        <a:p>
          <a:r>
            <a:rPr lang="en-US" sz="1600" dirty="0" smtClean="0"/>
            <a:t>Simple</a:t>
          </a:r>
          <a:endParaRPr lang="en-US" sz="3200" dirty="0"/>
        </a:p>
      </dgm:t>
    </dgm:pt>
    <dgm:pt modelId="{48EF4B89-A757-D942-8D37-17D7713342C1}" type="parTrans" cxnId="{49C6DDAE-8C4E-0F47-B2AA-578DAE2F9AB2}">
      <dgm:prSet/>
      <dgm:spPr/>
      <dgm:t>
        <a:bodyPr/>
        <a:lstStyle/>
        <a:p>
          <a:endParaRPr lang="en-US"/>
        </a:p>
      </dgm:t>
    </dgm:pt>
    <dgm:pt modelId="{DDCA6D15-8F0E-6842-B7EE-A05C1E4778D2}" type="sibTrans" cxnId="{49C6DDAE-8C4E-0F47-B2AA-578DAE2F9AB2}">
      <dgm:prSet/>
      <dgm:spPr/>
      <dgm:t>
        <a:bodyPr/>
        <a:lstStyle/>
        <a:p>
          <a:endParaRPr lang="en-US"/>
        </a:p>
      </dgm:t>
    </dgm:pt>
    <dgm:pt modelId="{5227B350-C76E-DC40-BAB5-0E8A6E549744}">
      <dgm:prSet phldrT="[Text]" custT="1"/>
      <dgm:spPr/>
      <dgm:t>
        <a:bodyPr/>
        <a:lstStyle/>
        <a:p>
          <a:r>
            <a:rPr lang="en-US" sz="1800" dirty="0" smtClean="0"/>
            <a:t>One independent clause</a:t>
          </a:r>
          <a:endParaRPr lang="en-US" sz="1800" dirty="0"/>
        </a:p>
      </dgm:t>
    </dgm:pt>
    <dgm:pt modelId="{84B1C4BC-A81C-C148-91DA-740E76EA0552}" type="parTrans" cxnId="{DE105E62-474E-7942-90FB-E350833D4128}">
      <dgm:prSet/>
      <dgm:spPr/>
      <dgm:t>
        <a:bodyPr/>
        <a:lstStyle/>
        <a:p>
          <a:endParaRPr lang="en-US"/>
        </a:p>
      </dgm:t>
    </dgm:pt>
    <dgm:pt modelId="{B693872C-F465-CD4D-921E-5725508FE408}" type="sibTrans" cxnId="{DE105E62-474E-7942-90FB-E350833D4128}">
      <dgm:prSet/>
      <dgm:spPr/>
      <dgm:t>
        <a:bodyPr/>
        <a:lstStyle/>
        <a:p>
          <a:endParaRPr lang="en-US"/>
        </a:p>
      </dgm:t>
    </dgm:pt>
    <dgm:pt modelId="{98CC5E5B-F196-7C46-BCBC-2E63A1486625}">
      <dgm:prSet phldrT="[Text]" custT="1"/>
      <dgm:spPr/>
      <dgm:t>
        <a:bodyPr/>
        <a:lstStyle/>
        <a:p>
          <a:r>
            <a:rPr lang="en-US" sz="1600" dirty="0" smtClean="0"/>
            <a:t>Compound</a:t>
          </a:r>
          <a:endParaRPr lang="en-US" sz="1800" dirty="0"/>
        </a:p>
      </dgm:t>
    </dgm:pt>
    <dgm:pt modelId="{23CD50AE-43F4-ED4C-A9B2-1D4FECDCF3FC}" type="parTrans" cxnId="{F34EE10E-667C-1048-9C90-DB396C40A869}">
      <dgm:prSet/>
      <dgm:spPr/>
      <dgm:t>
        <a:bodyPr/>
        <a:lstStyle/>
        <a:p>
          <a:endParaRPr lang="en-US"/>
        </a:p>
      </dgm:t>
    </dgm:pt>
    <dgm:pt modelId="{31992E30-A13C-FA42-9EF6-A739A7EF278C}" type="sibTrans" cxnId="{F34EE10E-667C-1048-9C90-DB396C40A869}">
      <dgm:prSet/>
      <dgm:spPr/>
      <dgm:t>
        <a:bodyPr/>
        <a:lstStyle/>
        <a:p>
          <a:endParaRPr lang="en-US"/>
        </a:p>
      </dgm:t>
    </dgm:pt>
    <dgm:pt modelId="{838F776B-EE95-4947-8908-7DEAD5EC14E3}">
      <dgm:prSet phldrT="[Text]" custT="1"/>
      <dgm:spPr/>
      <dgm:t>
        <a:bodyPr/>
        <a:lstStyle/>
        <a:p>
          <a:r>
            <a:rPr lang="en-US" sz="1400" dirty="0" smtClean="0"/>
            <a:t>2 independent clauses joined by a FANBOYS conjunction</a:t>
          </a:r>
          <a:endParaRPr lang="en-US" sz="1400" dirty="0"/>
        </a:p>
      </dgm:t>
    </dgm:pt>
    <dgm:pt modelId="{813F7CCD-C126-624E-B086-B2CC401B7218}" type="parTrans" cxnId="{58005064-5D36-FB43-BC62-2BA2B55250FB}">
      <dgm:prSet/>
      <dgm:spPr/>
      <dgm:t>
        <a:bodyPr/>
        <a:lstStyle/>
        <a:p>
          <a:endParaRPr lang="en-US"/>
        </a:p>
      </dgm:t>
    </dgm:pt>
    <dgm:pt modelId="{79D033B1-3090-3D4D-A54E-59C157C3EB94}" type="sibTrans" cxnId="{58005064-5D36-FB43-BC62-2BA2B55250FB}">
      <dgm:prSet/>
      <dgm:spPr/>
      <dgm:t>
        <a:bodyPr/>
        <a:lstStyle/>
        <a:p>
          <a:endParaRPr lang="en-US"/>
        </a:p>
      </dgm:t>
    </dgm:pt>
    <dgm:pt modelId="{022E0906-5A19-A640-93CF-D45A91805B58}">
      <dgm:prSet custT="1"/>
      <dgm:spPr/>
      <dgm:t>
        <a:bodyPr/>
        <a:lstStyle/>
        <a:p>
          <a:r>
            <a:rPr lang="en-US" sz="1600" dirty="0" smtClean="0"/>
            <a:t>Complex</a:t>
          </a:r>
          <a:endParaRPr lang="en-US" sz="2000" dirty="0"/>
        </a:p>
      </dgm:t>
    </dgm:pt>
    <dgm:pt modelId="{6231F867-1DE1-1F46-AD0F-E645DE5FAC10}" type="parTrans" cxnId="{2F772FBE-8654-5546-A07E-72675B498090}">
      <dgm:prSet/>
      <dgm:spPr/>
      <dgm:t>
        <a:bodyPr/>
        <a:lstStyle/>
        <a:p>
          <a:endParaRPr lang="en-US"/>
        </a:p>
      </dgm:t>
    </dgm:pt>
    <dgm:pt modelId="{DB546F1F-33E4-D249-9DB6-E303BD1A4F58}" type="sibTrans" cxnId="{2F772FBE-8654-5546-A07E-72675B498090}">
      <dgm:prSet/>
      <dgm:spPr/>
      <dgm:t>
        <a:bodyPr/>
        <a:lstStyle/>
        <a:p>
          <a:endParaRPr lang="en-US"/>
        </a:p>
      </dgm:t>
    </dgm:pt>
    <dgm:pt modelId="{87D9C24E-0F38-9647-83C2-33101EDEC95D}">
      <dgm:prSet/>
      <dgm:spPr/>
      <dgm:t>
        <a:bodyPr/>
        <a:lstStyle/>
        <a:p>
          <a:r>
            <a:rPr lang="en-US" dirty="0" smtClean="0"/>
            <a:t>1 independent clause and 1 dependent clause joined by an AAAWWUBBIS conjunction</a:t>
          </a:r>
          <a:endParaRPr lang="en-US" dirty="0"/>
        </a:p>
      </dgm:t>
    </dgm:pt>
    <dgm:pt modelId="{0A835E81-BFED-824C-B697-3CA336495B61}" type="parTrans" cxnId="{D68BA85D-BC77-1949-9BF6-5ED19371A796}">
      <dgm:prSet/>
      <dgm:spPr/>
      <dgm:t>
        <a:bodyPr/>
        <a:lstStyle/>
        <a:p>
          <a:endParaRPr lang="en-US"/>
        </a:p>
      </dgm:t>
    </dgm:pt>
    <dgm:pt modelId="{37276AE5-E7B4-E94E-BD03-9E25402D3B80}" type="sibTrans" cxnId="{D68BA85D-BC77-1949-9BF6-5ED19371A796}">
      <dgm:prSet/>
      <dgm:spPr/>
      <dgm:t>
        <a:bodyPr/>
        <a:lstStyle/>
        <a:p>
          <a:endParaRPr lang="en-US"/>
        </a:p>
      </dgm:t>
    </dgm:pt>
    <dgm:pt modelId="{8B9F38ED-F67A-A147-B2CA-5BFCA721482E}">
      <dgm:prSet/>
      <dgm:spPr/>
      <dgm:t>
        <a:bodyPr/>
        <a:lstStyle/>
        <a:p>
          <a:r>
            <a:rPr lang="en-US" dirty="0" smtClean="0"/>
            <a:t>I like teaching. </a:t>
          </a:r>
          <a:endParaRPr lang="en-US" dirty="0"/>
        </a:p>
      </dgm:t>
    </dgm:pt>
    <dgm:pt modelId="{F208B775-B187-5345-8A7B-C84391E13BFE}" type="parTrans" cxnId="{1F5D1795-42E3-3F48-A2C4-595602AAD8EE}">
      <dgm:prSet/>
      <dgm:spPr/>
      <dgm:t>
        <a:bodyPr/>
        <a:lstStyle/>
        <a:p>
          <a:endParaRPr lang="en-US"/>
        </a:p>
      </dgm:t>
    </dgm:pt>
    <dgm:pt modelId="{C49A49DA-1B00-C94D-A515-1789CC31B056}" type="sibTrans" cxnId="{1F5D1795-42E3-3F48-A2C4-595602AAD8EE}">
      <dgm:prSet/>
      <dgm:spPr/>
      <dgm:t>
        <a:bodyPr/>
        <a:lstStyle/>
        <a:p>
          <a:endParaRPr lang="en-US"/>
        </a:p>
      </dgm:t>
    </dgm:pt>
    <dgm:pt modelId="{906872C9-CDA7-FD47-BDC7-78EC0910A64D}">
      <dgm:prSet/>
      <dgm:spPr/>
      <dgm:t>
        <a:bodyPr/>
        <a:lstStyle/>
        <a:p>
          <a:r>
            <a:rPr lang="en-US" dirty="0" smtClean="0"/>
            <a:t>I like teaching, and I enjoy getting to know students. </a:t>
          </a:r>
          <a:endParaRPr lang="en-US" dirty="0"/>
        </a:p>
      </dgm:t>
    </dgm:pt>
    <dgm:pt modelId="{E0960A2B-BFF1-9144-A747-73BAC08A9576}" type="parTrans" cxnId="{658E6C5C-48D2-3043-AFF1-5D4360654080}">
      <dgm:prSet/>
      <dgm:spPr/>
      <dgm:t>
        <a:bodyPr/>
        <a:lstStyle/>
        <a:p>
          <a:endParaRPr lang="en-US"/>
        </a:p>
      </dgm:t>
    </dgm:pt>
    <dgm:pt modelId="{5590FC5C-0883-444F-947C-A8502B24F432}" type="sibTrans" cxnId="{658E6C5C-48D2-3043-AFF1-5D4360654080}">
      <dgm:prSet/>
      <dgm:spPr/>
      <dgm:t>
        <a:bodyPr/>
        <a:lstStyle/>
        <a:p>
          <a:endParaRPr lang="en-US"/>
        </a:p>
      </dgm:t>
    </dgm:pt>
    <dgm:pt modelId="{726050BD-805F-EB4F-B6F0-8E0321D2F40D}">
      <dgm:prSet/>
      <dgm:spPr/>
      <dgm:t>
        <a:bodyPr/>
        <a:lstStyle/>
        <a:p>
          <a:r>
            <a:rPr lang="en-US" dirty="0" smtClean="0"/>
            <a:t>I enjoy teaching because learning is fun. </a:t>
          </a:r>
          <a:endParaRPr lang="en-US" dirty="0"/>
        </a:p>
      </dgm:t>
    </dgm:pt>
    <dgm:pt modelId="{B150D541-402A-AA4C-A942-7EC1FB51D4F4}" type="parTrans" cxnId="{4FC51F17-802F-6A43-9045-66D5DF67DBF0}">
      <dgm:prSet/>
      <dgm:spPr/>
      <dgm:t>
        <a:bodyPr/>
        <a:lstStyle/>
        <a:p>
          <a:endParaRPr lang="en-US"/>
        </a:p>
      </dgm:t>
    </dgm:pt>
    <dgm:pt modelId="{30E1EF67-7563-5E43-9880-6E8ABF9AD952}" type="sibTrans" cxnId="{4FC51F17-802F-6A43-9045-66D5DF67DBF0}">
      <dgm:prSet/>
      <dgm:spPr/>
      <dgm:t>
        <a:bodyPr/>
        <a:lstStyle/>
        <a:p>
          <a:endParaRPr lang="en-US"/>
        </a:p>
      </dgm:t>
    </dgm:pt>
    <dgm:pt modelId="{C8AC4F49-C017-0348-AB8D-B5C5C39E425A}" type="pres">
      <dgm:prSet presAssocID="{B2694EBA-AB67-1C45-861A-86EE9E37AA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85738A-CCF4-9D4C-BC62-6A3836784FE2}" type="pres">
      <dgm:prSet presAssocID="{AF882C53-AB4C-684C-93DE-636946303AFD}" presName="root1" presStyleCnt="0"/>
      <dgm:spPr/>
    </dgm:pt>
    <dgm:pt modelId="{9DDFC136-6A5C-A745-86B2-5A57ADAD4C55}" type="pres">
      <dgm:prSet presAssocID="{AF882C53-AB4C-684C-93DE-636946303AFD}" presName="LevelOneTextNode" presStyleLbl="node0" presStyleIdx="0" presStyleCnt="1" custScaleX="51916" custScaleY="97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47296-85CA-8C48-96AE-7B57C993A223}" type="pres">
      <dgm:prSet presAssocID="{AF882C53-AB4C-684C-93DE-636946303AFD}" presName="level2hierChild" presStyleCnt="0"/>
      <dgm:spPr/>
    </dgm:pt>
    <dgm:pt modelId="{13E942E3-3482-1D4D-A79D-8173C1BFF796}" type="pres">
      <dgm:prSet presAssocID="{48EF4B89-A757-D942-8D37-17D7713342C1}" presName="conn2-1" presStyleLbl="parChTrans1D2" presStyleIdx="0" presStyleCnt="3"/>
      <dgm:spPr/>
    </dgm:pt>
    <dgm:pt modelId="{6AF78EF0-A996-A34D-A0AD-09457B6B1AC7}" type="pres">
      <dgm:prSet presAssocID="{48EF4B89-A757-D942-8D37-17D7713342C1}" presName="connTx" presStyleLbl="parChTrans1D2" presStyleIdx="0" presStyleCnt="3"/>
      <dgm:spPr/>
    </dgm:pt>
    <dgm:pt modelId="{80B9DDC4-E757-A240-BFB9-99E6C695269E}" type="pres">
      <dgm:prSet presAssocID="{931948AA-206C-D947-887A-27C752BC3384}" presName="root2" presStyleCnt="0"/>
      <dgm:spPr/>
    </dgm:pt>
    <dgm:pt modelId="{A6795F56-F27A-214C-842A-3ADF6C66205C}" type="pres">
      <dgm:prSet presAssocID="{931948AA-206C-D947-887A-27C752BC3384}" presName="LevelTwoTextNode" presStyleLbl="node2" presStyleIdx="0" presStyleCnt="3" custScaleX="40976" custScaleY="68973" custLinFactNeighborY="-4549">
        <dgm:presLayoutVars>
          <dgm:chPref val="3"/>
        </dgm:presLayoutVars>
      </dgm:prSet>
      <dgm:spPr/>
    </dgm:pt>
    <dgm:pt modelId="{1236F19A-41D4-314F-9763-93A4BD0325B6}" type="pres">
      <dgm:prSet presAssocID="{931948AA-206C-D947-887A-27C752BC3384}" presName="level3hierChild" presStyleCnt="0"/>
      <dgm:spPr/>
    </dgm:pt>
    <dgm:pt modelId="{B09451D2-6F9A-DA45-9C13-0D95B59E36F5}" type="pres">
      <dgm:prSet presAssocID="{84B1C4BC-A81C-C148-91DA-740E76EA0552}" presName="conn2-1" presStyleLbl="parChTrans1D3" presStyleIdx="0" presStyleCnt="3"/>
      <dgm:spPr/>
    </dgm:pt>
    <dgm:pt modelId="{5B7EE571-677C-F745-84F7-B756858466A2}" type="pres">
      <dgm:prSet presAssocID="{84B1C4BC-A81C-C148-91DA-740E76EA0552}" presName="connTx" presStyleLbl="parChTrans1D3" presStyleIdx="0" presStyleCnt="3"/>
      <dgm:spPr/>
    </dgm:pt>
    <dgm:pt modelId="{666D2FBD-E9B2-9547-A4B2-BCD4662C97B2}" type="pres">
      <dgm:prSet presAssocID="{5227B350-C76E-DC40-BAB5-0E8A6E549744}" presName="root2" presStyleCnt="0"/>
      <dgm:spPr/>
    </dgm:pt>
    <dgm:pt modelId="{B51533D0-46F5-EA44-B1DB-FA687494F7B3}" type="pres">
      <dgm:prSet presAssocID="{5227B350-C76E-DC40-BAB5-0E8A6E54974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D1B52-A4C9-2B45-B4FA-9C7FE7DA4332}" type="pres">
      <dgm:prSet presAssocID="{5227B350-C76E-DC40-BAB5-0E8A6E549744}" presName="level3hierChild" presStyleCnt="0"/>
      <dgm:spPr/>
    </dgm:pt>
    <dgm:pt modelId="{35EC5959-39F6-4941-A874-DFC926F4B94E}" type="pres">
      <dgm:prSet presAssocID="{F208B775-B187-5345-8A7B-C84391E13BFE}" presName="conn2-1" presStyleLbl="parChTrans1D4" presStyleIdx="0" presStyleCnt="3"/>
      <dgm:spPr/>
    </dgm:pt>
    <dgm:pt modelId="{DF338F70-C76B-1741-8EB5-48C0288F31FF}" type="pres">
      <dgm:prSet presAssocID="{F208B775-B187-5345-8A7B-C84391E13BFE}" presName="connTx" presStyleLbl="parChTrans1D4" presStyleIdx="0" presStyleCnt="3"/>
      <dgm:spPr/>
    </dgm:pt>
    <dgm:pt modelId="{41C1794B-63F1-B140-BA83-483677BFD94A}" type="pres">
      <dgm:prSet presAssocID="{8B9F38ED-F67A-A147-B2CA-5BFCA721482E}" presName="root2" presStyleCnt="0"/>
      <dgm:spPr/>
    </dgm:pt>
    <dgm:pt modelId="{AB9F8C9F-EABD-D34C-AB0C-FA5584435FB3}" type="pres">
      <dgm:prSet presAssocID="{8B9F38ED-F67A-A147-B2CA-5BFCA721482E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EC377-7D31-A84A-93D7-327BAD23BD90}" type="pres">
      <dgm:prSet presAssocID="{8B9F38ED-F67A-A147-B2CA-5BFCA721482E}" presName="level3hierChild" presStyleCnt="0"/>
      <dgm:spPr/>
    </dgm:pt>
    <dgm:pt modelId="{F85D1FE2-2CD2-6E4A-9C9A-539BEF7656FA}" type="pres">
      <dgm:prSet presAssocID="{23CD50AE-43F4-ED4C-A9B2-1D4FECDCF3FC}" presName="conn2-1" presStyleLbl="parChTrans1D2" presStyleIdx="1" presStyleCnt="3"/>
      <dgm:spPr/>
    </dgm:pt>
    <dgm:pt modelId="{C4D7AC6E-D956-6240-8141-0ABF43F72A6F}" type="pres">
      <dgm:prSet presAssocID="{23CD50AE-43F4-ED4C-A9B2-1D4FECDCF3FC}" presName="connTx" presStyleLbl="parChTrans1D2" presStyleIdx="1" presStyleCnt="3"/>
      <dgm:spPr/>
    </dgm:pt>
    <dgm:pt modelId="{C67B8881-713C-8F49-B1D3-BE6A11871406}" type="pres">
      <dgm:prSet presAssocID="{98CC5E5B-F196-7C46-BCBC-2E63A1486625}" presName="root2" presStyleCnt="0"/>
      <dgm:spPr/>
    </dgm:pt>
    <dgm:pt modelId="{5CB2C5AA-076D-0D4D-B379-FC754FBBE838}" type="pres">
      <dgm:prSet presAssocID="{98CC5E5B-F196-7C46-BCBC-2E63A1486625}" presName="LevelTwoTextNode" presStyleLbl="node2" presStyleIdx="1" presStyleCnt="3" custScaleX="49071" custScaleY="41234">
        <dgm:presLayoutVars>
          <dgm:chPref val="3"/>
        </dgm:presLayoutVars>
      </dgm:prSet>
      <dgm:spPr/>
    </dgm:pt>
    <dgm:pt modelId="{A011BE4C-B415-384E-AB81-5412B27F15FC}" type="pres">
      <dgm:prSet presAssocID="{98CC5E5B-F196-7C46-BCBC-2E63A1486625}" presName="level3hierChild" presStyleCnt="0"/>
      <dgm:spPr/>
    </dgm:pt>
    <dgm:pt modelId="{C30C0A7E-96C8-9346-BE1C-0FC12F8E7BD7}" type="pres">
      <dgm:prSet presAssocID="{813F7CCD-C126-624E-B086-B2CC401B7218}" presName="conn2-1" presStyleLbl="parChTrans1D3" presStyleIdx="1" presStyleCnt="3"/>
      <dgm:spPr/>
    </dgm:pt>
    <dgm:pt modelId="{6A3D3F3A-F2E5-1F48-A90F-D569A5FE2882}" type="pres">
      <dgm:prSet presAssocID="{813F7CCD-C126-624E-B086-B2CC401B7218}" presName="connTx" presStyleLbl="parChTrans1D3" presStyleIdx="1" presStyleCnt="3"/>
      <dgm:spPr/>
    </dgm:pt>
    <dgm:pt modelId="{98B4EEE2-1969-AE4D-8BED-21AF7F3C86FF}" type="pres">
      <dgm:prSet presAssocID="{838F776B-EE95-4947-8908-7DEAD5EC14E3}" presName="root2" presStyleCnt="0"/>
      <dgm:spPr/>
    </dgm:pt>
    <dgm:pt modelId="{4E0A2892-B665-3042-8AC4-B78C06746AA3}" type="pres">
      <dgm:prSet presAssocID="{838F776B-EE95-4947-8908-7DEAD5EC14E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A2DF6-DD97-4B41-929F-1E9906255B40}" type="pres">
      <dgm:prSet presAssocID="{838F776B-EE95-4947-8908-7DEAD5EC14E3}" presName="level3hierChild" presStyleCnt="0"/>
      <dgm:spPr/>
    </dgm:pt>
    <dgm:pt modelId="{EECDC3B9-1ABD-C345-936D-7D30E9397A87}" type="pres">
      <dgm:prSet presAssocID="{E0960A2B-BFF1-9144-A747-73BAC08A9576}" presName="conn2-1" presStyleLbl="parChTrans1D4" presStyleIdx="1" presStyleCnt="3"/>
      <dgm:spPr/>
    </dgm:pt>
    <dgm:pt modelId="{49D87CDE-5EA1-614C-BD01-A0A7AA5FC9C6}" type="pres">
      <dgm:prSet presAssocID="{E0960A2B-BFF1-9144-A747-73BAC08A9576}" presName="connTx" presStyleLbl="parChTrans1D4" presStyleIdx="1" presStyleCnt="3"/>
      <dgm:spPr/>
    </dgm:pt>
    <dgm:pt modelId="{A80E82A2-7143-0646-8FEB-D8E3FC18BE0A}" type="pres">
      <dgm:prSet presAssocID="{906872C9-CDA7-FD47-BDC7-78EC0910A64D}" presName="root2" presStyleCnt="0"/>
      <dgm:spPr/>
    </dgm:pt>
    <dgm:pt modelId="{C0FA5E32-A3F7-074E-8080-9B4A6BBCA139}" type="pres">
      <dgm:prSet presAssocID="{906872C9-CDA7-FD47-BDC7-78EC0910A64D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878C5-5D8A-404D-A08F-316B23BE94AF}" type="pres">
      <dgm:prSet presAssocID="{906872C9-CDA7-FD47-BDC7-78EC0910A64D}" presName="level3hierChild" presStyleCnt="0"/>
      <dgm:spPr/>
    </dgm:pt>
    <dgm:pt modelId="{5664E282-59E1-DA4E-AD0C-0CC67B0791E1}" type="pres">
      <dgm:prSet presAssocID="{6231F867-1DE1-1F46-AD0F-E645DE5FAC10}" presName="conn2-1" presStyleLbl="parChTrans1D2" presStyleIdx="2" presStyleCnt="3"/>
      <dgm:spPr/>
    </dgm:pt>
    <dgm:pt modelId="{5362BD3D-FA7C-B944-889E-CE60200620FC}" type="pres">
      <dgm:prSet presAssocID="{6231F867-1DE1-1F46-AD0F-E645DE5FAC10}" presName="connTx" presStyleLbl="parChTrans1D2" presStyleIdx="2" presStyleCnt="3"/>
      <dgm:spPr/>
    </dgm:pt>
    <dgm:pt modelId="{FCF1911F-5313-9943-BF38-7FD1445C35DA}" type="pres">
      <dgm:prSet presAssocID="{022E0906-5A19-A640-93CF-D45A91805B58}" presName="root2" presStyleCnt="0"/>
      <dgm:spPr/>
    </dgm:pt>
    <dgm:pt modelId="{489A4ACA-4532-2D4F-949E-C61098CEF2EB}" type="pres">
      <dgm:prSet presAssocID="{022E0906-5A19-A640-93CF-D45A91805B58}" presName="LevelTwoTextNode" presStyleLbl="node2" presStyleIdx="2" presStyleCnt="3" custScaleX="39392" custScaleY="48998">
        <dgm:presLayoutVars>
          <dgm:chPref val="3"/>
        </dgm:presLayoutVars>
      </dgm:prSet>
      <dgm:spPr/>
    </dgm:pt>
    <dgm:pt modelId="{96D80185-F587-B540-AE9F-D4E5130A2F1C}" type="pres">
      <dgm:prSet presAssocID="{022E0906-5A19-A640-93CF-D45A91805B58}" presName="level3hierChild" presStyleCnt="0"/>
      <dgm:spPr/>
    </dgm:pt>
    <dgm:pt modelId="{3B6DC545-B7CB-D541-BBCD-CB6DE4DA25A4}" type="pres">
      <dgm:prSet presAssocID="{0A835E81-BFED-824C-B697-3CA336495B61}" presName="conn2-1" presStyleLbl="parChTrans1D3" presStyleIdx="2" presStyleCnt="3"/>
      <dgm:spPr/>
    </dgm:pt>
    <dgm:pt modelId="{C7DDE9CF-52A2-694A-ACE7-802B29533C2F}" type="pres">
      <dgm:prSet presAssocID="{0A835E81-BFED-824C-B697-3CA336495B61}" presName="connTx" presStyleLbl="parChTrans1D3" presStyleIdx="2" presStyleCnt="3"/>
      <dgm:spPr/>
    </dgm:pt>
    <dgm:pt modelId="{4A515AA5-BEB1-9342-8EA9-535AAD4BEA82}" type="pres">
      <dgm:prSet presAssocID="{87D9C24E-0F38-9647-83C2-33101EDEC95D}" presName="root2" presStyleCnt="0"/>
      <dgm:spPr/>
    </dgm:pt>
    <dgm:pt modelId="{1772AFAB-DE8C-E24C-A825-30AC55C9AC02}" type="pres">
      <dgm:prSet presAssocID="{87D9C24E-0F38-9647-83C2-33101EDEC95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BDDE1-DA98-BD4C-B69B-82100772992B}" type="pres">
      <dgm:prSet presAssocID="{87D9C24E-0F38-9647-83C2-33101EDEC95D}" presName="level3hierChild" presStyleCnt="0"/>
      <dgm:spPr/>
    </dgm:pt>
    <dgm:pt modelId="{1E0931AE-DC0F-3648-92E6-025C372F8DBC}" type="pres">
      <dgm:prSet presAssocID="{B150D541-402A-AA4C-A942-7EC1FB51D4F4}" presName="conn2-1" presStyleLbl="parChTrans1D4" presStyleIdx="2" presStyleCnt="3"/>
      <dgm:spPr/>
    </dgm:pt>
    <dgm:pt modelId="{F9436C2B-123C-6940-8DD9-F292DDE1700D}" type="pres">
      <dgm:prSet presAssocID="{B150D541-402A-AA4C-A942-7EC1FB51D4F4}" presName="connTx" presStyleLbl="parChTrans1D4" presStyleIdx="2" presStyleCnt="3"/>
      <dgm:spPr/>
    </dgm:pt>
    <dgm:pt modelId="{BE838BC6-33BB-7E42-AD4F-C9B97FD52DAF}" type="pres">
      <dgm:prSet presAssocID="{726050BD-805F-EB4F-B6F0-8E0321D2F40D}" presName="root2" presStyleCnt="0"/>
      <dgm:spPr/>
    </dgm:pt>
    <dgm:pt modelId="{74A079AD-132B-384F-B806-0113D9AAB4CE}" type="pres">
      <dgm:prSet presAssocID="{726050BD-805F-EB4F-B6F0-8E0321D2F40D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4A81F-3944-5045-A98F-D17BA60A8320}" type="pres">
      <dgm:prSet presAssocID="{726050BD-805F-EB4F-B6F0-8E0321D2F40D}" presName="level3hierChild" presStyleCnt="0"/>
      <dgm:spPr/>
    </dgm:pt>
  </dgm:ptLst>
  <dgm:cxnLst>
    <dgm:cxn modelId="{57F6545A-C5F4-474F-AC4E-F29EEB2AEBF9}" type="presOf" srcId="{B150D541-402A-AA4C-A942-7EC1FB51D4F4}" destId="{F9436C2B-123C-6940-8DD9-F292DDE1700D}" srcOrd="1" destOrd="0" presId="urn:microsoft.com/office/officeart/2005/8/layout/hierarchy2"/>
    <dgm:cxn modelId="{2F772FBE-8654-5546-A07E-72675B498090}" srcId="{AF882C53-AB4C-684C-93DE-636946303AFD}" destId="{022E0906-5A19-A640-93CF-D45A91805B58}" srcOrd="2" destOrd="0" parTransId="{6231F867-1DE1-1F46-AD0F-E645DE5FAC10}" sibTransId="{DB546F1F-33E4-D249-9DB6-E303BD1A4F58}"/>
    <dgm:cxn modelId="{F34EE10E-667C-1048-9C90-DB396C40A869}" srcId="{AF882C53-AB4C-684C-93DE-636946303AFD}" destId="{98CC5E5B-F196-7C46-BCBC-2E63A1486625}" srcOrd="1" destOrd="0" parTransId="{23CD50AE-43F4-ED4C-A9B2-1D4FECDCF3FC}" sibTransId="{31992E30-A13C-FA42-9EF6-A739A7EF278C}"/>
    <dgm:cxn modelId="{82B37610-7FEF-8E48-8713-A7B6D0DC53F7}" type="presOf" srcId="{B150D541-402A-AA4C-A942-7EC1FB51D4F4}" destId="{1E0931AE-DC0F-3648-92E6-025C372F8DBC}" srcOrd="0" destOrd="0" presId="urn:microsoft.com/office/officeart/2005/8/layout/hierarchy2"/>
    <dgm:cxn modelId="{63848464-1D11-E24A-BC59-E1FCC771D3FC}" type="presOf" srcId="{0A835E81-BFED-824C-B697-3CA336495B61}" destId="{3B6DC545-B7CB-D541-BBCD-CB6DE4DA25A4}" srcOrd="0" destOrd="0" presId="urn:microsoft.com/office/officeart/2005/8/layout/hierarchy2"/>
    <dgm:cxn modelId="{27D80D59-2100-FD4A-A049-95CD604463A5}" type="presOf" srcId="{6231F867-1DE1-1F46-AD0F-E645DE5FAC10}" destId="{5664E282-59E1-DA4E-AD0C-0CC67B0791E1}" srcOrd="0" destOrd="0" presId="urn:microsoft.com/office/officeart/2005/8/layout/hierarchy2"/>
    <dgm:cxn modelId="{658E6C5C-48D2-3043-AFF1-5D4360654080}" srcId="{838F776B-EE95-4947-8908-7DEAD5EC14E3}" destId="{906872C9-CDA7-FD47-BDC7-78EC0910A64D}" srcOrd="0" destOrd="0" parTransId="{E0960A2B-BFF1-9144-A747-73BAC08A9576}" sibTransId="{5590FC5C-0883-444F-947C-A8502B24F432}"/>
    <dgm:cxn modelId="{234754B4-0ED9-A54D-9440-6BB4E13E53C1}" type="presOf" srcId="{84B1C4BC-A81C-C148-91DA-740E76EA0552}" destId="{5B7EE571-677C-F745-84F7-B756858466A2}" srcOrd="1" destOrd="0" presId="urn:microsoft.com/office/officeart/2005/8/layout/hierarchy2"/>
    <dgm:cxn modelId="{1F5D1795-42E3-3F48-A2C4-595602AAD8EE}" srcId="{5227B350-C76E-DC40-BAB5-0E8A6E549744}" destId="{8B9F38ED-F67A-A147-B2CA-5BFCA721482E}" srcOrd="0" destOrd="0" parTransId="{F208B775-B187-5345-8A7B-C84391E13BFE}" sibTransId="{C49A49DA-1B00-C94D-A515-1789CC31B056}"/>
    <dgm:cxn modelId="{D68BA85D-BC77-1949-9BF6-5ED19371A796}" srcId="{022E0906-5A19-A640-93CF-D45A91805B58}" destId="{87D9C24E-0F38-9647-83C2-33101EDEC95D}" srcOrd="0" destOrd="0" parTransId="{0A835E81-BFED-824C-B697-3CA336495B61}" sibTransId="{37276AE5-E7B4-E94E-BD03-9E25402D3B80}"/>
    <dgm:cxn modelId="{F45D3CC6-F584-D742-ACE0-B24FDA92CEC5}" type="presOf" srcId="{87D9C24E-0F38-9647-83C2-33101EDEC95D}" destId="{1772AFAB-DE8C-E24C-A825-30AC55C9AC02}" srcOrd="0" destOrd="0" presId="urn:microsoft.com/office/officeart/2005/8/layout/hierarchy2"/>
    <dgm:cxn modelId="{B1CEAE97-E2B5-FF46-8B0B-A25A12B86205}" type="presOf" srcId="{838F776B-EE95-4947-8908-7DEAD5EC14E3}" destId="{4E0A2892-B665-3042-8AC4-B78C06746AA3}" srcOrd="0" destOrd="0" presId="urn:microsoft.com/office/officeart/2005/8/layout/hierarchy2"/>
    <dgm:cxn modelId="{94625EE0-6E32-7842-894C-53DCCD942AD4}" type="presOf" srcId="{23CD50AE-43F4-ED4C-A9B2-1D4FECDCF3FC}" destId="{C4D7AC6E-D956-6240-8141-0ABF43F72A6F}" srcOrd="1" destOrd="0" presId="urn:microsoft.com/office/officeart/2005/8/layout/hierarchy2"/>
    <dgm:cxn modelId="{85FC6781-1DE7-F54C-9831-98E66C6A0831}" type="presOf" srcId="{E0960A2B-BFF1-9144-A747-73BAC08A9576}" destId="{49D87CDE-5EA1-614C-BD01-A0A7AA5FC9C6}" srcOrd="1" destOrd="0" presId="urn:microsoft.com/office/officeart/2005/8/layout/hierarchy2"/>
    <dgm:cxn modelId="{DF618047-F3AF-3445-8B14-A8D8385B6258}" type="presOf" srcId="{84B1C4BC-A81C-C148-91DA-740E76EA0552}" destId="{B09451D2-6F9A-DA45-9C13-0D95B59E36F5}" srcOrd="0" destOrd="0" presId="urn:microsoft.com/office/officeart/2005/8/layout/hierarchy2"/>
    <dgm:cxn modelId="{8B28A3F3-BD0B-8C42-9F39-279227775FC9}" type="presOf" srcId="{23CD50AE-43F4-ED4C-A9B2-1D4FECDCF3FC}" destId="{F85D1FE2-2CD2-6E4A-9C9A-539BEF7656FA}" srcOrd="0" destOrd="0" presId="urn:microsoft.com/office/officeart/2005/8/layout/hierarchy2"/>
    <dgm:cxn modelId="{41C4A540-C64B-A14A-A7B6-AAF1D0097797}" type="presOf" srcId="{B2694EBA-AB67-1C45-861A-86EE9E37AA25}" destId="{C8AC4F49-C017-0348-AB8D-B5C5C39E425A}" srcOrd="0" destOrd="0" presId="urn:microsoft.com/office/officeart/2005/8/layout/hierarchy2"/>
    <dgm:cxn modelId="{3F222C62-3769-6445-80A0-CAC0110E18B2}" type="presOf" srcId="{8B9F38ED-F67A-A147-B2CA-5BFCA721482E}" destId="{AB9F8C9F-EABD-D34C-AB0C-FA5584435FB3}" srcOrd="0" destOrd="0" presId="urn:microsoft.com/office/officeart/2005/8/layout/hierarchy2"/>
    <dgm:cxn modelId="{4E7FC5AC-5F3F-734E-B38A-F945595BB48F}" type="presOf" srcId="{0A835E81-BFED-824C-B697-3CA336495B61}" destId="{C7DDE9CF-52A2-694A-ACE7-802B29533C2F}" srcOrd="1" destOrd="0" presId="urn:microsoft.com/office/officeart/2005/8/layout/hierarchy2"/>
    <dgm:cxn modelId="{DE105E62-474E-7942-90FB-E350833D4128}" srcId="{931948AA-206C-D947-887A-27C752BC3384}" destId="{5227B350-C76E-DC40-BAB5-0E8A6E549744}" srcOrd="0" destOrd="0" parTransId="{84B1C4BC-A81C-C148-91DA-740E76EA0552}" sibTransId="{B693872C-F465-CD4D-921E-5725508FE408}"/>
    <dgm:cxn modelId="{50ADAD4F-F92C-884B-935F-645543249DEB}" type="presOf" srcId="{813F7CCD-C126-624E-B086-B2CC401B7218}" destId="{6A3D3F3A-F2E5-1F48-A90F-D569A5FE2882}" srcOrd="1" destOrd="0" presId="urn:microsoft.com/office/officeart/2005/8/layout/hierarchy2"/>
    <dgm:cxn modelId="{89935D3E-7088-1E41-9151-62BA643E9A1A}" srcId="{B2694EBA-AB67-1C45-861A-86EE9E37AA25}" destId="{AF882C53-AB4C-684C-93DE-636946303AFD}" srcOrd="0" destOrd="0" parTransId="{2E83F742-18DA-FB49-A0C4-11FB9F21647B}" sibTransId="{EB06E04D-9CC2-0E46-9F3A-F9B96B335CFA}"/>
    <dgm:cxn modelId="{ACF00AE7-31E9-6847-A49D-9511FE555587}" type="presOf" srcId="{931948AA-206C-D947-887A-27C752BC3384}" destId="{A6795F56-F27A-214C-842A-3ADF6C66205C}" srcOrd="0" destOrd="0" presId="urn:microsoft.com/office/officeart/2005/8/layout/hierarchy2"/>
    <dgm:cxn modelId="{4FC51F17-802F-6A43-9045-66D5DF67DBF0}" srcId="{87D9C24E-0F38-9647-83C2-33101EDEC95D}" destId="{726050BD-805F-EB4F-B6F0-8E0321D2F40D}" srcOrd="0" destOrd="0" parTransId="{B150D541-402A-AA4C-A942-7EC1FB51D4F4}" sibTransId="{30E1EF67-7563-5E43-9880-6E8ABF9AD952}"/>
    <dgm:cxn modelId="{43215BC6-DAF2-7348-B09A-F45EF35E184D}" type="presOf" srcId="{906872C9-CDA7-FD47-BDC7-78EC0910A64D}" destId="{C0FA5E32-A3F7-074E-8080-9B4A6BBCA139}" srcOrd="0" destOrd="0" presId="urn:microsoft.com/office/officeart/2005/8/layout/hierarchy2"/>
    <dgm:cxn modelId="{1C5C6DBB-D453-1E4D-8EEE-34ABBFF6DE87}" type="presOf" srcId="{5227B350-C76E-DC40-BAB5-0E8A6E549744}" destId="{B51533D0-46F5-EA44-B1DB-FA687494F7B3}" srcOrd="0" destOrd="0" presId="urn:microsoft.com/office/officeart/2005/8/layout/hierarchy2"/>
    <dgm:cxn modelId="{84282E02-8CCD-6040-805A-881881B62D53}" type="presOf" srcId="{6231F867-1DE1-1F46-AD0F-E645DE5FAC10}" destId="{5362BD3D-FA7C-B944-889E-CE60200620FC}" srcOrd="1" destOrd="0" presId="urn:microsoft.com/office/officeart/2005/8/layout/hierarchy2"/>
    <dgm:cxn modelId="{C17561E2-4FCE-A641-BD3F-66D7C34A9659}" type="presOf" srcId="{F208B775-B187-5345-8A7B-C84391E13BFE}" destId="{DF338F70-C76B-1741-8EB5-48C0288F31FF}" srcOrd="1" destOrd="0" presId="urn:microsoft.com/office/officeart/2005/8/layout/hierarchy2"/>
    <dgm:cxn modelId="{58005064-5D36-FB43-BC62-2BA2B55250FB}" srcId="{98CC5E5B-F196-7C46-BCBC-2E63A1486625}" destId="{838F776B-EE95-4947-8908-7DEAD5EC14E3}" srcOrd="0" destOrd="0" parTransId="{813F7CCD-C126-624E-B086-B2CC401B7218}" sibTransId="{79D033B1-3090-3D4D-A54E-59C157C3EB94}"/>
    <dgm:cxn modelId="{49C6DDAE-8C4E-0F47-B2AA-578DAE2F9AB2}" srcId="{AF882C53-AB4C-684C-93DE-636946303AFD}" destId="{931948AA-206C-D947-887A-27C752BC3384}" srcOrd="0" destOrd="0" parTransId="{48EF4B89-A757-D942-8D37-17D7713342C1}" sibTransId="{DDCA6D15-8F0E-6842-B7EE-A05C1E4778D2}"/>
    <dgm:cxn modelId="{F1EEB737-A7EC-FC48-BC0F-7C87CFB66111}" type="presOf" srcId="{022E0906-5A19-A640-93CF-D45A91805B58}" destId="{489A4ACA-4532-2D4F-949E-C61098CEF2EB}" srcOrd="0" destOrd="0" presId="urn:microsoft.com/office/officeart/2005/8/layout/hierarchy2"/>
    <dgm:cxn modelId="{C09F425C-1832-DB44-826E-64EE77A5E8C4}" type="presOf" srcId="{48EF4B89-A757-D942-8D37-17D7713342C1}" destId="{13E942E3-3482-1D4D-A79D-8173C1BFF796}" srcOrd="0" destOrd="0" presId="urn:microsoft.com/office/officeart/2005/8/layout/hierarchy2"/>
    <dgm:cxn modelId="{84E4DA1C-9EE5-DB4E-B0B9-68D60E9C4B8B}" type="presOf" srcId="{48EF4B89-A757-D942-8D37-17D7713342C1}" destId="{6AF78EF0-A996-A34D-A0AD-09457B6B1AC7}" srcOrd="1" destOrd="0" presId="urn:microsoft.com/office/officeart/2005/8/layout/hierarchy2"/>
    <dgm:cxn modelId="{7BADB3ED-2BFE-5347-BB16-2FF5F355AE68}" type="presOf" srcId="{726050BD-805F-EB4F-B6F0-8E0321D2F40D}" destId="{74A079AD-132B-384F-B806-0113D9AAB4CE}" srcOrd="0" destOrd="0" presId="urn:microsoft.com/office/officeart/2005/8/layout/hierarchy2"/>
    <dgm:cxn modelId="{399D73A4-3A02-9F40-A681-354892DCFB55}" type="presOf" srcId="{98CC5E5B-F196-7C46-BCBC-2E63A1486625}" destId="{5CB2C5AA-076D-0D4D-B379-FC754FBBE838}" srcOrd="0" destOrd="0" presId="urn:microsoft.com/office/officeart/2005/8/layout/hierarchy2"/>
    <dgm:cxn modelId="{A8450614-2E08-1145-9DE6-3F0E5A33560F}" type="presOf" srcId="{F208B775-B187-5345-8A7B-C84391E13BFE}" destId="{35EC5959-39F6-4941-A874-DFC926F4B94E}" srcOrd="0" destOrd="0" presId="urn:microsoft.com/office/officeart/2005/8/layout/hierarchy2"/>
    <dgm:cxn modelId="{78BC6353-8DB3-734E-BE1D-EE2391CCA1F0}" type="presOf" srcId="{E0960A2B-BFF1-9144-A747-73BAC08A9576}" destId="{EECDC3B9-1ABD-C345-936D-7D30E9397A87}" srcOrd="0" destOrd="0" presId="urn:microsoft.com/office/officeart/2005/8/layout/hierarchy2"/>
    <dgm:cxn modelId="{2AEC6185-614D-5244-BC9C-4E1C29A1485D}" type="presOf" srcId="{AF882C53-AB4C-684C-93DE-636946303AFD}" destId="{9DDFC136-6A5C-A745-86B2-5A57ADAD4C55}" srcOrd="0" destOrd="0" presId="urn:microsoft.com/office/officeart/2005/8/layout/hierarchy2"/>
    <dgm:cxn modelId="{63FFEF4F-D068-E445-BC25-EEF27F501CD4}" type="presOf" srcId="{813F7CCD-C126-624E-B086-B2CC401B7218}" destId="{C30C0A7E-96C8-9346-BE1C-0FC12F8E7BD7}" srcOrd="0" destOrd="0" presId="urn:microsoft.com/office/officeart/2005/8/layout/hierarchy2"/>
    <dgm:cxn modelId="{E6A09CF4-1528-6D44-8C47-280C150C9253}" type="presParOf" srcId="{C8AC4F49-C017-0348-AB8D-B5C5C39E425A}" destId="{0485738A-CCF4-9D4C-BC62-6A3836784FE2}" srcOrd="0" destOrd="0" presId="urn:microsoft.com/office/officeart/2005/8/layout/hierarchy2"/>
    <dgm:cxn modelId="{A6220EA0-79AE-DF40-AD78-55CFD3F70F88}" type="presParOf" srcId="{0485738A-CCF4-9D4C-BC62-6A3836784FE2}" destId="{9DDFC136-6A5C-A745-86B2-5A57ADAD4C55}" srcOrd="0" destOrd="0" presId="urn:microsoft.com/office/officeart/2005/8/layout/hierarchy2"/>
    <dgm:cxn modelId="{E9012F38-1630-B842-8D7B-79CE2945440B}" type="presParOf" srcId="{0485738A-CCF4-9D4C-BC62-6A3836784FE2}" destId="{52347296-85CA-8C48-96AE-7B57C993A223}" srcOrd="1" destOrd="0" presId="urn:microsoft.com/office/officeart/2005/8/layout/hierarchy2"/>
    <dgm:cxn modelId="{98F77A56-EDA1-5443-ADCE-C02B48C21D0E}" type="presParOf" srcId="{52347296-85CA-8C48-96AE-7B57C993A223}" destId="{13E942E3-3482-1D4D-A79D-8173C1BFF796}" srcOrd="0" destOrd="0" presId="urn:microsoft.com/office/officeart/2005/8/layout/hierarchy2"/>
    <dgm:cxn modelId="{DE5BD922-71AF-6E48-B57B-C68517CB5399}" type="presParOf" srcId="{13E942E3-3482-1D4D-A79D-8173C1BFF796}" destId="{6AF78EF0-A996-A34D-A0AD-09457B6B1AC7}" srcOrd="0" destOrd="0" presId="urn:microsoft.com/office/officeart/2005/8/layout/hierarchy2"/>
    <dgm:cxn modelId="{32DB05D9-00B4-4C45-ACD2-8A447E4CD9CD}" type="presParOf" srcId="{52347296-85CA-8C48-96AE-7B57C993A223}" destId="{80B9DDC4-E757-A240-BFB9-99E6C695269E}" srcOrd="1" destOrd="0" presId="urn:microsoft.com/office/officeart/2005/8/layout/hierarchy2"/>
    <dgm:cxn modelId="{8D560174-EF9A-844F-9C20-C2B39914132F}" type="presParOf" srcId="{80B9DDC4-E757-A240-BFB9-99E6C695269E}" destId="{A6795F56-F27A-214C-842A-3ADF6C66205C}" srcOrd="0" destOrd="0" presId="urn:microsoft.com/office/officeart/2005/8/layout/hierarchy2"/>
    <dgm:cxn modelId="{6D7ADD13-C6CF-DA4F-90D8-01ED680261AC}" type="presParOf" srcId="{80B9DDC4-E757-A240-BFB9-99E6C695269E}" destId="{1236F19A-41D4-314F-9763-93A4BD0325B6}" srcOrd="1" destOrd="0" presId="urn:microsoft.com/office/officeart/2005/8/layout/hierarchy2"/>
    <dgm:cxn modelId="{6BD4DD96-9A71-C840-9316-71E834E6161F}" type="presParOf" srcId="{1236F19A-41D4-314F-9763-93A4BD0325B6}" destId="{B09451D2-6F9A-DA45-9C13-0D95B59E36F5}" srcOrd="0" destOrd="0" presId="urn:microsoft.com/office/officeart/2005/8/layout/hierarchy2"/>
    <dgm:cxn modelId="{1A9C5C17-957C-B243-AC6E-11C98E5BE64B}" type="presParOf" srcId="{B09451D2-6F9A-DA45-9C13-0D95B59E36F5}" destId="{5B7EE571-677C-F745-84F7-B756858466A2}" srcOrd="0" destOrd="0" presId="urn:microsoft.com/office/officeart/2005/8/layout/hierarchy2"/>
    <dgm:cxn modelId="{63ED10C5-BF7D-A641-B853-685A6B496BCD}" type="presParOf" srcId="{1236F19A-41D4-314F-9763-93A4BD0325B6}" destId="{666D2FBD-E9B2-9547-A4B2-BCD4662C97B2}" srcOrd="1" destOrd="0" presId="urn:microsoft.com/office/officeart/2005/8/layout/hierarchy2"/>
    <dgm:cxn modelId="{B3705E1A-7D6F-CF43-A86E-0432657113EC}" type="presParOf" srcId="{666D2FBD-E9B2-9547-A4B2-BCD4662C97B2}" destId="{B51533D0-46F5-EA44-B1DB-FA687494F7B3}" srcOrd="0" destOrd="0" presId="urn:microsoft.com/office/officeart/2005/8/layout/hierarchy2"/>
    <dgm:cxn modelId="{69B39107-047B-F544-8313-EE6DF37555E2}" type="presParOf" srcId="{666D2FBD-E9B2-9547-A4B2-BCD4662C97B2}" destId="{28CD1B52-A4C9-2B45-B4FA-9C7FE7DA4332}" srcOrd="1" destOrd="0" presId="urn:microsoft.com/office/officeart/2005/8/layout/hierarchy2"/>
    <dgm:cxn modelId="{DE281D87-7C4A-6C4F-8A95-B9FAE9BBA1CE}" type="presParOf" srcId="{28CD1B52-A4C9-2B45-B4FA-9C7FE7DA4332}" destId="{35EC5959-39F6-4941-A874-DFC926F4B94E}" srcOrd="0" destOrd="0" presId="urn:microsoft.com/office/officeart/2005/8/layout/hierarchy2"/>
    <dgm:cxn modelId="{592DAFB3-6D8A-854B-882E-CA56723B15D8}" type="presParOf" srcId="{35EC5959-39F6-4941-A874-DFC926F4B94E}" destId="{DF338F70-C76B-1741-8EB5-48C0288F31FF}" srcOrd="0" destOrd="0" presId="urn:microsoft.com/office/officeart/2005/8/layout/hierarchy2"/>
    <dgm:cxn modelId="{3211B0BD-6DFE-1343-8735-28AD80D45D3F}" type="presParOf" srcId="{28CD1B52-A4C9-2B45-B4FA-9C7FE7DA4332}" destId="{41C1794B-63F1-B140-BA83-483677BFD94A}" srcOrd="1" destOrd="0" presId="urn:microsoft.com/office/officeart/2005/8/layout/hierarchy2"/>
    <dgm:cxn modelId="{C5D53E21-2CDC-6E48-ADF1-8AF6CFFBF493}" type="presParOf" srcId="{41C1794B-63F1-B140-BA83-483677BFD94A}" destId="{AB9F8C9F-EABD-D34C-AB0C-FA5584435FB3}" srcOrd="0" destOrd="0" presId="urn:microsoft.com/office/officeart/2005/8/layout/hierarchy2"/>
    <dgm:cxn modelId="{8326AAAF-EC22-554F-8349-4E4FF87F1062}" type="presParOf" srcId="{41C1794B-63F1-B140-BA83-483677BFD94A}" destId="{1C9EC377-7D31-A84A-93D7-327BAD23BD90}" srcOrd="1" destOrd="0" presId="urn:microsoft.com/office/officeart/2005/8/layout/hierarchy2"/>
    <dgm:cxn modelId="{F4E3B858-8EED-3842-8204-23C117A2496B}" type="presParOf" srcId="{52347296-85CA-8C48-96AE-7B57C993A223}" destId="{F85D1FE2-2CD2-6E4A-9C9A-539BEF7656FA}" srcOrd="2" destOrd="0" presId="urn:microsoft.com/office/officeart/2005/8/layout/hierarchy2"/>
    <dgm:cxn modelId="{3471AE13-BE1E-D344-9539-8CF0C1BD3CCB}" type="presParOf" srcId="{F85D1FE2-2CD2-6E4A-9C9A-539BEF7656FA}" destId="{C4D7AC6E-D956-6240-8141-0ABF43F72A6F}" srcOrd="0" destOrd="0" presId="urn:microsoft.com/office/officeart/2005/8/layout/hierarchy2"/>
    <dgm:cxn modelId="{7DA8B683-70C4-2248-AB77-8060074E8DF7}" type="presParOf" srcId="{52347296-85CA-8C48-96AE-7B57C993A223}" destId="{C67B8881-713C-8F49-B1D3-BE6A11871406}" srcOrd="3" destOrd="0" presId="urn:microsoft.com/office/officeart/2005/8/layout/hierarchy2"/>
    <dgm:cxn modelId="{97064DC6-8BB8-F949-9055-0DC0219F7DD7}" type="presParOf" srcId="{C67B8881-713C-8F49-B1D3-BE6A11871406}" destId="{5CB2C5AA-076D-0D4D-B379-FC754FBBE838}" srcOrd="0" destOrd="0" presId="urn:microsoft.com/office/officeart/2005/8/layout/hierarchy2"/>
    <dgm:cxn modelId="{613FA127-FD2E-0F4B-88CE-80B82AD9C15F}" type="presParOf" srcId="{C67B8881-713C-8F49-B1D3-BE6A11871406}" destId="{A011BE4C-B415-384E-AB81-5412B27F15FC}" srcOrd="1" destOrd="0" presId="urn:microsoft.com/office/officeart/2005/8/layout/hierarchy2"/>
    <dgm:cxn modelId="{BAD4EF4F-92E5-594B-9AFE-0903242524D4}" type="presParOf" srcId="{A011BE4C-B415-384E-AB81-5412B27F15FC}" destId="{C30C0A7E-96C8-9346-BE1C-0FC12F8E7BD7}" srcOrd="0" destOrd="0" presId="urn:microsoft.com/office/officeart/2005/8/layout/hierarchy2"/>
    <dgm:cxn modelId="{33EE7833-71B6-944A-8F9C-D2979DCD3524}" type="presParOf" srcId="{C30C0A7E-96C8-9346-BE1C-0FC12F8E7BD7}" destId="{6A3D3F3A-F2E5-1F48-A90F-D569A5FE2882}" srcOrd="0" destOrd="0" presId="urn:microsoft.com/office/officeart/2005/8/layout/hierarchy2"/>
    <dgm:cxn modelId="{EA5B3C49-E55C-FC4A-BD81-37BCD7ED790A}" type="presParOf" srcId="{A011BE4C-B415-384E-AB81-5412B27F15FC}" destId="{98B4EEE2-1969-AE4D-8BED-21AF7F3C86FF}" srcOrd="1" destOrd="0" presId="urn:microsoft.com/office/officeart/2005/8/layout/hierarchy2"/>
    <dgm:cxn modelId="{92B91C1B-560F-A14F-8709-32AB8DC2A442}" type="presParOf" srcId="{98B4EEE2-1969-AE4D-8BED-21AF7F3C86FF}" destId="{4E0A2892-B665-3042-8AC4-B78C06746AA3}" srcOrd="0" destOrd="0" presId="urn:microsoft.com/office/officeart/2005/8/layout/hierarchy2"/>
    <dgm:cxn modelId="{7979F2E4-62A3-9E4D-AD7B-CC9767125470}" type="presParOf" srcId="{98B4EEE2-1969-AE4D-8BED-21AF7F3C86FF}" destId="{ADEA2DF6-DD97-4B41-929F-1E9906255B40}" srcOrd="1" destOrd="0" presId="urn:microsoft.com/office/officeart/2005/8/layout/hierarchy2"/>
    <dgm:cxn modelId="{9DF98469-B65D-7544-BBA4-30EEF70A8481}" type="presParOf" srcId="{ADEA2DF6-DD97-4B41-929F-1E9906255B40}" destId="{EECDC3B9-1ABD-C345-936D-7D30E9397A87}" srcOrd="0" destOrd="0" presId="urn:microsoft.com/office/officeart/2005/8/layout/hierarchy2"/>
    <dgm:cxn modelId="{C65F7537-3BE8-504F-A91F-FA5F1368F118}" type="presParOf" srcId="{EECDC3B9-1ABD-C345-936D-7D30E9397A87}" destId="{49D87CDE-5EA1-614C-BD01-A0A7AA5FC9C6}" srcOrd="0" destOrd="0" presId="urn:microsoft.com/office/officeart/2005/8/layout/hierarchy2"/>
    <dgm:cxn modelId="{1E5C8BB1-8373-4445-8811-B53C587DA11F}" type="presParOf" srcId="{ADEA2DF6-DD97-4B41-929F-1E9906255B40}" destId="{A80E82A2-7143-0646-8FEB-D8E3FC18BE0A}" srcOrd="1" destOrd="0" presId="urn:microsoft.com/office/officeart/2005/8/layout/hierarchy2"/>
    <dgm:cxn modelId="{279AB2C4-730C-D844-87B7-FA3488C15D83}" type="presParOf" srcId="{A80E82A2-7143-0646-8FEB-D8E3FC18BE0A}" destId="{C0FA5E32-A3F7-074E-8080-9B4A6BBCA139}" srcOrd="0" destOrd="0" presId="urn:microsoft.com/office/officeart/2005/8/layout/hierarchy2"/>
    <dgm:cxn modelId="{E7009F88-8AEE-204A-A485-87952BB4FBE9}" type="presParOf" srcId="{A80E82A2-7143-0646-8FEB-D8E3FC18BE0A}" destId="{487878C5-5D8A-404D-A08F-316B23BE94AF}" srcOrd="1" destOrd="0" presId="urn:microsoft.com/office/officeart/2005/8/layout/hierarchy2"/>
    <dgm:cxn modelId="{42AE4BFD-4127-1546-B279-3A360D9A4CDE}" type="presParOf" srcId="{52347296-85CA-8C48-96AE-7B57C993A223}" destId="{5664E282-59E1-DA4E-AD0C-0CC67B0791E1}" srcOrd="4" destOrd="0" presId="urn:microsoft.com/office/officeart/2005/8/layout/hierarchy2"/>
    <dgm:cxn modelId="{BB0FC35E-1488-5C4F-BA4B-D71C07350908}" type="presParOf" srcId="{5664E282-59E1-DA4E-AD0C-0CC67B0791E1}" destId="{5362BD3D-FA7C-B944-889E-CE60200620FC}" srcOrd="0" destOrd="0" presId="urn:microsoft.com/office/officeart/2005/8/layout/hierarchy2"/>
    <dgm:cxn modelId="{0C9BA13E-79A0-984F-98FE-2068D741244B}" type="presParOf" srcId="{52347296-85CA-8C48-96AE-7B57C993A223}" destId="{FCF1911F-5313-9943-BF38-7FD1445C35DA}" srcOrd="5" destOrd="0" presId="urn:microsoft.com/office/officeart/2005/8/layout/hierarchy2"/>
    <dgm:cxn modelId="{6B19081D-371D-3948-A73C-B2345F091908}" type="presParOf" srcId="{FCF1911F-5313-9943-BF38-7FD1445C35DA}" destId="{489A4ACA-4532-2D4F-949E-C61098CEF2EB}" srcOrd="0" destOrd="0" presId="urn:microsoft.com/office/officeart/2005/8/layout/hierarchy2"/>
    <dgm:cxn modelId="{2247F3BB-77F5-E94E-87F8-0EE44192D947}" type="presParOf" srcId="{FCF1911F-5313-9943-BF38-7FD1445C35DA}" destId="{96D80185-F587-B540-AE9F-D4E5130A2F1C}" srcOrd="1" destOrd="0" presId="urn:microsoft.com/office/officeart/2005/8/layout/hierarchy2"/>
    <dgm:cxn modelId="{12B37B56-4A6A-294E-BABE-D1BC35789DD2}" type="presParOf" srcId="{96D80185-F587-B540-AE9F-D4E5130A2F1C}" destId="{3B6DC545-B7CB-D541-BBCD-CB6DE4DA25A4}" srcOrd="0" destOrd="0" presId="urn:microsoft.com/office/officeart/2005/8/layout/hierarchy2"/>
    <dgm:cxn modelId="{547B1E02-029A-CA45-9E8E-A6CD137BBB01}" type="presParOf" srcId="{3B6DC545-B7CB-D541-BBCD-CB6DE4DA25A4}" destId="{C7DDE9CF-52A2-694A-ACE7-802B29533C2F}" srcOrd="0" destOrd="0" presId="urn:microsoft.com/office/officeart/2005/8/layout/hierarchy2"/>
    <dgm:cxn modelId="{FF0087DD-ABE1-AD45-B9A0-0317D5BE5225}" type="presParOf" srcId="{96D80185-F587-B540-AE9F-D4E5130A2F1C}" destId="{4A515AA5-BEB1-9342-8EA9-535AAD4BEA82}" srcOrd="1" destOrd="0" presId="urn:microsoft.com/office/officeart/2005/8/layout/hierarchy2"/>
    <dgm:cxn modelId="{2F0ABC45-5D33-7049-AB88-653344565798}" type="presParOf" srcId="{4A515AA5-BEB1-9342-8EA9-535AAD4BEA82}" destId="{1772AFAB-DE8C-E24C-A825-30AC55C9AC02}" srcOrd="0" destOrd="0" presId="urn:microsoft.com/office/officeart/2005/8/layout/hierarchy2"/>
    <dgm:cxn modelId="{34577237-0682-B74B-B4E8-DE402E5EA84F}" type="presParOf" srcId="{4A515AA5-BEB1-9342-8EA9-535AAD4BEA82}" destId="{6DBBDDE1-DA98-BD4C-B69B-82100772992B}" srcOrd="1" destOrd="0" presId="urn:microsoft.com/office/officeart/2005/8/layout/hierarchy2"/>
    <dgm:cxn modelId="{F8CB494D-6DB4-F34B-ACB3-8E4D42B7D167}" type="presParOf" srcId="{6DBBDDE1-DA98-BD4C-B69B-82100772992B}" destId="{1E0931AE-DC0F-3648-92E6-025C372F8DBC}" srcOrd="0" destOrd="0" presId="urn:microsoft.com/office/officeart/2005/8/layout/hierarchy2"/>
    <dgm:cxn modelId="{06FA9FBC-610C-404A-9F4E-CB5310AB4F42}" type="presParOf" srcId="{1E0931AE-DC0F-3648-92E6-025C372F8DBC}" destId="{F9436C2B-123C-6940-8DD9-F292DDE1700D}" srcOrd="0" destOrd="0" presId="urn:microsoft.com/office/officeart/2005/8/layout/hierarchy2"/>
    <dgm:cxn modelId="{FA25EC91-86F5-094C-B18B-0C054DF8745F}" type="presParOf" srcId="{6DBBDDE1-DA98-BD4C-B69B-82100772992B}" destId="{BE838BC6-33BB-7E42-AD4F-C9B97FD52DAF}" srcOrd="1" destOrd="0" presId="urn:microsoft.com/office/officeart/2005/8/layout/hierarchy2"/>
    <dgm:cxn modelId="{02B4395C-C86E-D441-B0AD-3E7BC8BCCA1F}" type="presParOf" srcId="{BE838BC6-33BB-7E42-AD4F-C9B97FD52DAF}" destId="{74A079AD-132B-384F-B806-0113D9AAB4CE}" srcOrd="0" destOrd="0" presId="urn:microsoft.com/office/officeart/2005/8/layout/hierarchy2"/>
    <dgm:cxn modelId="{D522DD9F-11D8-264F-93C7-DAD7168FBB76}" type="presParOf" srcId="{BE838BC6-33BB-7E42-AD4F-C9B97FD52DAF}" destId="{4DE4A81F-3944-5045-A98F-D17BA60A83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FC136-6A5C-A745-86B2-5A57ADAD4C55}">
      <dsp:nvSpPr>
        <dsp:cNvPr id="0" name=""/>
        <dsp:cNvSpPr/>
      </dsp:nvSpPr>
      <dsp:spPr>
        <a:xfrm>
          <a:off x="2800" y="2677334"/>
          <a:ext cx="1060531" cy="999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Sentence Types	</a:t>
          </a:r>
          <a:endParaRPr lang="en-US" sz="1800" kern="1200" dirty="0"/>
        </a:p>
      </dsp:txBody>
      <dsp:txXfrm>
        <a:off x="32075" y="2706609"/>
        <a:ext cx="1001981" cy="940973"/>
      </dsp:txXfrm>
    </dsp:sp>
    <dsp:sp modelId="{13E942E3-3482-1D4D-A79D-8173C1BFF796}">
      <dsp:nvSpPr>
        <dsp:cNvPr id="0" name=""/>
        <dsp:cNvSpPr/>
      </dsp:nvSpPr>
      <dsp:spPr>
        <a:xfrm rot="18295718">
          <a:off x="758321" y="2577829"/>
          <a:ext cx="142713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427133" y="142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6210" y="2556389"/>
        <a:ext cx="71356" cy="71356"/>
      </dsp:txXfrm>
    </dsp:sp>
    <dsp:sp modelId="{A6795F56-F27A-214C-842A-3ADF6C66205C}">
      <dsp:nvSpPr>
        <dsp:cNvPr id="0" name=""/>
        <dsp:cNvSpPr/>
      </dsp:nvSpPr>
      <dsp:spPr>
        <a:xfrm>
          <a:off x="1880445" y="1654796"/>
          <a:ext cx="837050" cy="704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Simple</a:t>
          </a:r>
          <a:endParaRPr lang="en-US" sz="3200" kern="1200" dirty="0"/>
        </a:p>
      </dsp:txBody>
      <dsp:txXfrm>
        <a:off x="1901079" y="1675430"/>
        <a:ext cx="795782" cy="663216"/>
      </dsp:txXfrm>
    </dsp:sp>
    <dsp:sp modelId="{B09451D2-6F9A-DA45-9C13-0D95B59E36F5}">
      <dsp:nvSpPr>
        <dsp:cNvPr id="0" name=""/>
        <dsp:cNvSpPr/>
      </dsp:nvSpPr>
      <dsp:spPr>
        <a:xfrm rot="195269">
          <a:off x="2716836" y="2016031"/>
          <a:ext cx="81843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843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05591" y="2009809"/>
        <a:ext cx="40921" cy="40921"/>
      </dsp:txXfrm>
    </dsp:sp>
    <dsp:sp modelId="{B51533D0-46F5-EA44-B1DB-FA687494F7B3}">
      <dsp:nvSpPr>
        <dsp:cNvPr id="0" name=""/>
        <dsp:cNvSpPr/>
      </dsp:nvSpPr>
      <dsp:spPr>
        <a:xfrm>
          <a:off x="3534609" y="1542805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One independent clause</a:t>
          </a:r>
          <a:endParaRPr lang="en-US" sz="1800" kern="1200" dirty="0"/>
        </a:p>
      </dsp:txBody>
      <dsp:txXfrm>
        <a:off x="3564525" y="1572721"/>
        <a:ext cx="1982951" cy="961559"/>
      </dsp:txXfrm>
    </dsp:sp>
    <dsp:sp modelId="{35EC5959-39F6-4941-A874-DFC926F4B94E}">
      <dsp:nvSpPr>
        <dsp:cNvPr id="0" name=""/>
        <dsp:cNvSpPr/>
      </dsp:nvSpPr>
      <dsp:spPr>
        <a:xfrm>
          <a:off x="5577392" y="2039263"/>
          <a:ext cx="81711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711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5521" y="2033073"/>
        <a:ext cx="40855" cy="40855"/>
      </dsp:txXfrm>
    </dsp:sp>
    <dsp:sp modelId="{AB9F8C9F-EABD-D34C-AB0C-FA5584435FB3}">
      <dsp:nvSpPr>
        <dsp:cNvPr id="0" name=""/>
        <dsp:cNvSpPr/>
      </dsp:nvSpPr>
      <dsp:spPr>
        <a:xfrm>
          <a:off x="6394505" y="1542805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 like teaching. </a:t>
          </a:r>
          <a:endParaRPr lang="en-US" sz="1400" kern="1200" dirty="0"/>
        </a:p>
      </dsp:txBody>
      <dsp:txXfrm>
        <a:off x="6424421" y="1572721"/>
        <a:ext cx="1982951" cy="961559"/>
      </dsp:txXfrm>
    </dsp:sp>
    <dsp:sp modelId="{F85D1FE2-2CD2-6E4A-9C9A-539BEF7656FA}">
      <dsp:nvSpPr>
        <dsp:cNvPr id="0" name=""/>
        <dsp:cNvSpPr/>
      </dsp:nvSpPr>
      <dsp:spPr>
        <a:xfrm rot="214313">
          <a:off x="1062536" y="3188360"/>
          <a:ext cx="81870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8703" y="142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51420" y="3182131"/>
        <a:ext cx="40935" cy="40935"/>
      </dsp:txXfrm>
    </dsp:sp>
    <dsp:sp modelId="{5CB2C5AA-076D-0D4D-B379-FC754FBBE838}">
      <dsp:nvSpPr>
        <dsp:cNvPr id="0" name=""/>
        <dsp:cNvSpPr/>
      </dsp:nvSpPr>
      <dsp:spPr>
        <a:xfrm>
          <a:off x="1880445" y="3017521"/>
          <a:ext cx="1002414" cy="421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Compound</a:t>
          </a:r>
          <a:endParaRPr lang="en-US" sz="1800" kern="1200" dirty="0"/>
        </a:p>
      </dsp:txBody>
      <dsp:txXfrm>
        <a:off x="1892780" y="3029856"/>
        <a:ext cx="977744" cy="396490"/>
      </dsp:txXfrm>
    </dsp:sp>
    <dsp:sp modelId="{C30C0A7E-96C8-9346-BE1C-0FC12F8E7BD7}">
      <dsp:nvSpPr>
        <dsp:cNvPr id="0" name=""/>
        <dsp:cNvSpPr/>
      </dsp:nvSpPr>
      <dsp:spPr>
        <a:xfrm>
          <a:off x="2882859" y="3213863"/>
          <a:ext cx="81711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711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70988" y="3207674"/>
        <a:ext cx="40855" cy="40855"/>
      </dsp:txXfrm>
    </dsp:sp>
    <dsp:sp modelId="{4E0A2892-B665-3042-8AC4-B78C06746AA3}">
      <dsp:nvSpPr>
        <dsp:cNvPr id="0" name=""/>
        <dsp:cNvSpPr/>
      </dsp:nvSpPr>
      <dsp:spPr>
        <a:xfrm>
          <a:off x="3699972" y="2717406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 independent clauses joined by a FANBOYS conjunction</a:t>
          </a:r>
          <a:endParaRPr lang="en-US" sz="1400" kern="1200" dirty="0"/>
        </a:p>
      </dsp:txBody>
      <dsp:txXfrm>
        <a:off x="3729888" y="2747322"/>
        <a:ext cx="1982951" cy="961559"/>
      </dsp:txXfrm>
    </dsp:sp>
    <dsp:sp modelId="{EECDC3B9-1ABD-C345-936D-7D30E9397A87}">
      <dsp:nvSpPr>
        <dsp:cNvPr id="0" name=""/>
        <dsp:cNvSpPr/>
      </dsp:nvSpPr>
      <dsp:spPr>
        <a:xfrm>
          <a:off x="5742755" y="3213863"/>
          <a:ext cx="81711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711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0884" y="3207674"/>
        <a:ext cx="40855" cy="40855"/>
      </dsp:txXfrm>
    </dsp:sp>
    <dsp:sp modelId="{C0FA5E32-A3F7-074E-8080-9B4A6BBCA139}">
      <dsp:nvSpPr>
        <dsp:cNvPr id="0" name=""/>
        <dsp:cNvSpPr/>
      </dsp:nvSpPr>
      <dsp:spPr>
        <a:xfrm>
          <a:off x="6559869" y="2717406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 like teaching, and I enjoy getting to know students. </a:t>
          </a:r>
          <a:endParaRPr lang="en-US" sz="1400" kern="1200" dirty="0"/>
        </a:p>
      </dsp:txBody>
      <dsp:txXfrm>
        <a:off x="6589785" y="2747322"/>
        <a:ext cx="1982951" cy="961559"/>
      </dsp:txXfrm>
    </dsp:sp>
    <dsp:sp modelId="{5664E282-59E1-DA4E-AD0C-0CC67B0791E1}">
      <dsp:nvSpPr>
        <dsp:cNvPr id="0" name=""/>
        <dsp:cNvSpPr/>
      </dsp:nvSpPr>
      <dsp:spPr>
        <a:xfrm rot="3378513">
          <a:off x="735379" y="3775661"/>
          <a:ext cx="1473018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473018" y="142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5063" y="3753073"/>
        <a:ext cx="73650" cy="73650"/>
      </dsp:txXfrm>
    </dsp:sp>
    <dsp:sp modelId="{489A4ACA-4532-2D4F-949E-C61098CEF2EB}">
      <dsp:nvSpPr>
        <dsp:cNvPr id="0" name=""/>
        <dsp:cNvSpPr/>
      </dsp:nvSpPr>
      <dsp:spPr>
        <a:xfrm>
          <a:off x="1880445" y="4152471"/>
          <a:ext cx="804693" cy="500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Complex</a:t>
          </a:r>
          <a:endParaRPr lang="en-US" sz="2000" kern="1200" dirty="0"/>
        </a:p>
      </dsp:txBody>
      <dsp:txXfrm>
        <a:off x="1895103" y="4167129"/>
        <a:ext cx="775377" cy="471145"/>
      </dsp:txXfrm>
    </dsp:sp>
    <dsp:sp modelId="{3B6DC545-B7CB-D541-BBCD-CB6DE4DA25A4}">
      <dsp:nvSpPr>
        <dsp:cNvPr id="0" name=""/>
        <dsp:cNvSpPr/>
      </dsp:nvSpPr>
      <dsp:spPr>
        <a:xfrm>
          <a:off x="2685138" y="4388464"/>
          <a:ext cx="81711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711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73267" y="4382274"/>
        <a:ext cx="40855" cy="40855"/>
      </dsp:txXfrm>
    </dsp:sp>
    <dsp:sp modelId="{1772AFAB-DE8C-E24C-A825-30AC55C9AC02}">
      <dsp:nvSpPr>
        <dsp:cNvPr id="0" name=""/>
        <dsp:cNvSpPr/>
      </dsp:nvSpPr>
      <dsp:spPr>
        <a:xfrm>
          <a:off x="3502251" y="3892006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 independent clause and 1 dependent clause joined by an AAAWWUBBIS conjunction</a:t>
          </a:r>
          <a:endParaRPr lang="en-US" sz="1400" kern="1200" dirty="0"/>
        </a:p>
      </dsp:txBody>
      <dsp:txXfrm>
        <a:off x="3532167" y="3921922"/>
        <a:ext cx="1982951" cy="961559"/>
      </dsp:txXfrm>
    </dsp:sp>
    <dsp:sp modelId="{1E0931AE-DC0F-3648-92E6-025C372F8DBC}">
      <dsp:nvSpPr>
        <dsp:cNvPr id="0" name=""/>
        <dsp:cNvSpPr/>
      </dsp:nvSpPr>
      <dsp:spPr>
        <a:xfrm>
          <a:off x="5545034" y="4388464"/>
          <a:ext cx="81711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7113" y="142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3163" y="4382274"/>
        <a:ext cx="40855" cy="40855"/>
      </dsp:txXfrm>
    </dsp:sp>
    <dsp:sp modelId="{74A079AD-132B-384F-B806-0113D9AAB4CE}">
      <dsp:nvSpPr>
        <dsp:cNvPr id="0" name=""/>
        <dsp:cNvSpPr/>
      </dsp:nvSpPr>
      <dsp:spPr>
        <a:xfrm>
          <a:off x="6362148" y="3892006"/>
          <a:ext cx="2042783" cy="10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 enjoy teaching because learning is fun. </a:t>
          </a:r>
          <a:endParaRPr lang="en-US" sz="1400" kern="1200" dirty="0"/>
        </a:p>
      </dsp:txBody>
      <dsp:txXfrm>
        <a:off x="6392064" y="3921922"/>
        <a:ext cx="1982951" cy="961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5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0B26-D5B1-5C48-AF6C-957476F3C17B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CBB2-C30C-7B4C-ADB9-74F11C28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9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3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7700" r="23842" b="16190"/>
          <a:stretch/>
        </p:blipFill>
        <p:spPr>
          <a:xfrm>
            <a:off x="497417" y="275166"/>
            <a:ext cx="8255000" cy="62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15000" r="24190" b="18148"/>
          <a:stretch/>
        </p:blipFill>
        <p:spPr>
          <a:xfrm>
            <a:off x="634999" y="328083"/>
            <a:ext cx="7852834" cy="61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5926" r="23958" b="16667"/>
          <a:stretch/>
        </p:blipFill>
        <p:spPr>
          <a:xfrm>
            <a:off x="486834" y="285749"/>
            <a:ext cx="8244416" cy="63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16852" r="24074" b="16296"/>
          <a:stretch/>
        </p:blipFill>
        <p:spPr>
          <a:xfrm>
            <a:off x="582083" y="317499"/>
            <a:ext cx="8106834" cy="62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3 at 8.55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7778" r="24190" b="15370"/>
          <a:stretch/>
        </p:blipFill>
        <p:spPr>
          <a:xfrm>
            <a:off x="349248" y="306917"/>
            <a:ext cx="8191502" cy="63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3 at 8.55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5930" r="24421" b="16477"/>
          <a:stretch/>
        </p:blipFill>
        <p:spPr>
          <a:xfrm>
            <a:off x="497417" y="412749"/>
            <a:ext cx="7821084" cy="61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6482" r="24653" b="16667"/>
          <a:stretch/>
        </p:blipFill>
        <p:spPr>
          <a:xfrm>
            <a:off x="328083" y="137583"/>
            <a:ext cx="8223249" cy="64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6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8536" r="25810" b="14427"/>
          <a:stretch/>
        </p:blipFill>
        <p:spPr>
          <a:xfrm>
            <a:off x="814916" y="264584"/>
            <a:ext cx="7662334" cy="61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5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7877024"/>
              </p:ext>
            </p:extLst>
          </p:nvPr>
        </p:nvGraphicFramePr>
        <p:xfrm>
          <a:off x="315899" y="250773"/>
          <a:ext cx="8605453" cy="645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68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3 at 8.55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18152" r="27083" b="24256"/>
          <a:stretch/>
        </p:blipFill>
        <p:spPr>
          <a:xfrm>
            <a:off x="370415" y="211667"/>
            <a:ext cx="8350251" cy="63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13148" r="26852" b="29074"/>
          <a:stretch/>
        </p:blipFill>
        <p:spPr>
          <a:xfrm>
            <a:off x="486834" y="380999"/>
            <a:ext cx="7979833" cy="60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1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2592" r="27315" b="19815"/>
          <a:stretch/>
        </p:blipFill>
        <p:spPr>
          <a:xfrm>
            <a:off x="486833" y="232833"/>
            <a:ext cx="8212667" cy="63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24074" r="27430" b="18333"/>
          <a:stretch/>
        </p:blipFill>
        <p:spPr>
          <a:xfrm>
            <a:off x="634999" y="444499"/>
            <a:ext cx="7852833" cy="59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t="17037" r="26852" b="22593"/>
          <a:stretch/>
        </p:blipFill>
        <p:spPr>
          <a:xfrm>
            <a:off x="666749" y="275166"/>
            <a:ext cx="7842251" cy="61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2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5001" r="23727" b="17592"/>
          <a:stretch/>
        </p:blipFill>
        <p:spPr>
          <a:xfrm>
            <a:off x="402166" y="254000"/>
            <a:ext cx="8329084" cy="64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3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3 at 8.55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4366" r="24190" b="18782"/>
          <a:stretch/>
        </p:blipFill>
        <p:spPr>
          <a:xfrm>
            <a:off x="264583" y="190500"/>
            <a:ext cx="8382000" cy="64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Application>Microsoft Macintosh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Buchanan</dc:creator>
  <cp:lastModifiedBy>Stephanie Buchanan</cp:lastModifiedBy>
  <cp:revision>4</cp:revision>
  <dcterms:created xsi:type="dcterms:W3CDTF">2014-09-13T12:28:59Z</dcterms:created>
  <dcterms:modified xsi:type="dcterms:W3CDTF">2014-09-13T13:03:38Z</dcterms:modified>
</cp:coreProperties>
</file>